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9" r:id="rId7"/>
  </p:sldIdLst>
  <p:sldSz cx="12192000" cy="6858000"/>
  <p:notesSz cx="6858000" cy="9144000"/>
  <p:embeddedFontLst>
    <p:embeddedFont>
      <p:font typeface="Tinos" panose="02020603050405020304"/>
      <p:regular r:id="rId11"/>
    </p:embeddedFont>
    <p:embeddedFont>
      <p:font typeface="Carlito" panose="020F0502020204030204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</a:fld>
            <a:endParaRPr lang="et-E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Pealkiri ja loetelu">
  <p:cSld name="13. Pealkiri ja loetelu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/>
          <p:nvPr>
            <p:ph type="body" idx="1"/>
          </p:nvPr>
        </p:nvSpPr>
        <p:spPr>
          <a:xfrm>
            <a:off x="1065229" y="2718962"/>
            <a:ext cx="10515600" cy="358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type="body" idx="2"/>
          </p:nvPr>
        </p:nvSpPr>
        <p:spPr>
          <a:xfrm>
            <a:off x="1065213" y="1270000"/>
            <a:ext cx="10515600" cy="144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" name="Google Shape;15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5732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Pealkiri, loetelu ja joonis">
  <p:cSld name="8. Pealkiri, loetelu ja joonis">
    <p:bg>
      <p:bgPr>
        <a:solidFill>
          <a:srgbClr val="0061AA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031358" y="-986641"/>
            <a:ext cx="5981756" cy="598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5478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Pealkiri, loetelu ja joonis">
  <p:cSld name="9. Pealkiri, loetelu ja joonis">
    <p:bg>
      <p:bgPr>
        <a:solidFill>
          <a:srgbClr val="0061AA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" name="Google Shape;62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603620" y="-871392"/>
            <a:ext cx="5866735" cy="586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6595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Pealkiri, loetelu ja joonis">
  <p:cSld name="10. Pealkiri, loetelu ja joonis">
    <p:bg>
      <p:bgPr>
        <a:solidFill>
          <a:srgbClr val="0061AA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7" name="Google Shape;67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117010" y="-361655"/>
            <a:ext cx="6179568" cy="617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6595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Pealkiri, loetelu ja joonis">
  <p:cSld name="11. Pealkiri, loetelu ja joonis">
    <p:bg>
      <p:bgPr>
        <a:solidFill>
          <a:srgbClr val="0061AA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080798" y="-527034"/>
            <a:ext cx="5822918" cy="582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5478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Pealkiri, loetelu ja joonis">
  <p:cSld name="12. Pealkiri, loetelu ja joonis">
    <p:bg>
      <p:bgPr>
        <a:solidFill>
          <a:srgbClr val="0061AA"/>
        </a:solid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body" idx="1"/>
          </p:nvPr>
        </p:nvSpPr>
        <p:spPr>
          <a:xfrm>
            <a:off x="1055061" y="3429000"/>
            <a:ext cx="5040940" cy="285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type="body" idx="2"/>
          </p:nvPr>
        </p:nvSpPr>
        <p:spPr>
          <a:xfrm>
            <a:off x="1055060" y="1963676"/>
            <a:ext cx="5040941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29673" y="722559"/>
            <a:ext cx="6100196" cy="610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60869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Pealkiri, alapealkiri, tekst, foto taust_HELE">
  <p:cSld name="14. Pealkiri, alapealkiri, tekst, foto taust_HE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8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Times New Roman" panose="02020603050405020304"/>
              <a:buNone/>
              <a:defRPr sz="2400" b="1" i="0">
                <a:solidFill>
                  <a:srgbClr val="0061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4" name="Google Shape;84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. Pealkiri, alapealkiri, tekst, foto taust_HELE">
  <p:cSld name="15. Pealkiri, alapealkiri, tekst, foto taust_HE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9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Times New Roman" panose="02020603050405020304"/>
              <a:buNone/>
              <a:defRPr sz="2400" b="1" i="0">
                <a:solidFill>
                  <a:srgbClr val="0061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" name="Google Shape;90;p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. Pealkiri, alapealkiri, tekst, foto taust_HELE">
  <p:cSld name="16. Pealkiri, alapealkiri, tekst, foto taust_HE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0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Times New Roman" panose="02020603050405020304"/>
              <a:buNone/>
              <a:defRPr sz="2400" b="1" i="0">
                <a:solidFill>
                  <a:srgbClr val="0061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0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0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6" name="Google Shape;96;p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. Pealkiri, alapealkiri, tekst, foto taust_HELE">
  <p:cSld name="17. Pealkiri, alapealkiri, tekst, foto taust_HE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1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Times New Roman" panose="02020603050405020304"/>
              <a:buNone/>
              <a:defRPr sz="2400" b="1" i="0">
                <a:solidFill>
                  <a:srgbClr val="0061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1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1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2" name="Google Shape;102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8. Pealkiri, alapealkiri, tekst, foto taust_HELE">
  <p:cSld name="18. Pealkiri, alapealkiri, tekst, foto taust_HE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2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Times New Roman" panose="02020603050405020304"/>
              <a:buNone/>
              <a:defRPr sz="2400" b="1" i="0">
                <a:solidFill>
                  <a:srgbClr val="0061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. Tühi leht">
  <p:cSld name="24. Tühi leh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8101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Pealkiri, alapealkiri, tekst, foto taust_TUME">
  <p:cSld name="19. Pealkiri, alapealkiri, tekst, foto taust_TUM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3"/>
          <p:cNvSpPr txBox="1"/>
          <p:nvPr>
            <p:ph type="title"/>
          </p:nvPr>
        </p:nvSpPr>
        <p:spPr>
          <a:xfrm>
            <a:off x="1073084" y="3429002"/>
            <a:ext cx="6015087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None/>
              <a:defRPr sz="24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type="body" idx="1"/>
          </p:nvPr>
        </p:nvSpPr>
        <p:spPr>
          <a:xfrm>
            <a:off x="1050215" y="1305447"/>
            <a:ext cx="5045785" cy="21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type="body" idx="2"/>
          </p:nvPr>
        </p:nvSpPr>
        <p:spPr>
          <a:xfrm>
            <a:off x="1065213" y="4144963"/>
            <a:ext cx="7181850" cy="21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4" name="Google Shape;114;p4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3084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Pealkiri, tekst ja foto taust">
  <p:cSld name="20. Pealkiri, tekst ja foto taus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210"/>
            <a:ext cx="12192000" cy="6850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4"/>
          <p:cNvSpPr txBox="1"/>
          <p:nvPr>
            <p:ph type="body" idx="1"/>
          </p:nvPr>
        </p:nvSpPr>
        <p:spPr>
          <a:xfrm>
            <a:off x="838200" y="2008706"/>
            <a:ext cx="10515600" cy="142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type="body" idx="2"/>
          </p:nvPr>
        </p:nvSpPr>
        <p:spPr>
          <a:xfrm>
            <a:off x="838200" y="3429000"/>
            <a:ext cx="10515600" cy="217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9" name="Google Shape;119;p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40932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Pealkiri, alapealkiri, tekst, foto taust_TUME">
  <p:cSld name="21. Pealkiri, alapealkiri, tekst, foto taust_TUM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9677"/>
            <a:ext cx="12192000" cy="6850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5"/>
          <p:cNvSpPr txBox="1"/>
          <p:nvPr>
            <p:ph type="body" idx="1"/>
          </p:nvPr>
        </p:nvSpPr>
        <p:spPr>
          <a:xfrm>
            <a:off x="838200" y="2008705"/>
            <a:ext cx="10515600" cy="42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3" name="Google Shape;123;p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40932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Foto ja pealkiri">
  <p:cSld name="22. Foto ja pealkiri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/>
          <p:nvPr>
            <p:ph type="body" idx="1"/>
          </p:nvPr>
        </p:nvSpPr>
        <p:spPr>
          <a:xfrm>
            <a:off x="1063659" y="1287129"/>
            <a:ext cx="10515600" cy="504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46"/>
          <p:cNvSpPr txBox="1"/>
          <p:nvPr>
            <p:ph type="body" idx="2"/>
          </p:nvPr>
        </p:nvSpPr>
        <p:spPr>
          <a:xfrm>
            <a:off x="1065229" y="553695"/>
            <a:ext cx="7177434" cy="71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 b="1" i="0"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46826" y="538426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Kolm fotot">
  <p:cSld name="23. Kolm foto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7"/>
          <p:cNvSpPr txBox="1"/>
          <p:nvPr>
            <p:ph type="body" idx="1"/>
          </p:nvPr>
        </p:nvSpPr>
        <p:spPr>
          <a:xfrm>
            <a:off x="364067" y="1287129"/>
            <a:ext cx="5562600" cy="504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7"/>
          <p:cNvSpPr txBox="1"/>
          <p:nvPr>
            <p:ph type="body" idx="2"/>
          </p:nvPr>
        </p:nvSpPr>
        <p:spPr>
          <a:xfrm>
            <a:off x="6291263" y="1287464"/>
            <a:ext cx="5545137" cy="24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7"/>
          <p:cNvSpPr txBox="1"/>
          <p:nvPr>
            <p:ph type="body" idx="3"/>
          </p:nvPr>
        </p:nvSpPr>
        <p:spPr>
          <a:xfrm>
            <a:off x="6291262" y="3894667"/>
            <a:ext cx="5545137" cy="24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2" name="Google Shape;132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26264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5. Sinine foto taust">
  <p:cSld name="25. Sinine foto taus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. Sinine foto taust">
  <p:cSld name="26. Sinine foto taus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. Sinine foto taust">
  <p:cSld name="27. Sinine foto taus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8. Sinine foto taust">
  <p:cSld name="28. Sinine foto taus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9. Sinine foto taust">
  <p:cSld name="29. Sinine foto taus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Pealkiri ja alapealkiri - sinine taust">
  <p:cSld name="1. Pealkiri ja alapealkiri - sinine taust">
    <p:bg>
      <p:bgPr>
        <a:solidFill>
          <a:srgbClr val="0061AA"/>
        </a:solid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838200" y="3429001"/>
            <a:ext cx="10515600" cy="142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None/>
              <a:defRPr sz="24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type="body" idx="1"/>
          </p:nvPr>
        </p:nvSpPr>
        <p:spPr>
          <a:xfrm>
            <a:off x="838200" y="2008706"/>
            <a:ext cx="10515600" cy="142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type="body" idx="2"/>
          </p:nvPr>
        </p:nvSpPr>
        <p:spPr>
          <a:xfrm>
            <a:off x="4318000" y="6027738"/>
            <a:ext cx="35560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40932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. Sinine foto taust">
  <p:cSld name="30. Sinine foto taus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1. Sinine foto taust">
  <p:cSld name="31. Sinine foto taus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2. Sinine foto taust">
  <p:cSld name="32. Sinine foto taus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. Sinine foto taust">
  <p:cSld name="33. Sinine foto taus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4. Sinine foto taust">
  <p:cSld name="34. Sinine foto taus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. Sinine foto taust">
  <p:cSld name="35. Sinine foto taus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. Sinine foto taust">
  <p:cSld name="36. Sinine foto taus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114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Pealkiri ja alapealkiri - vesipildiga taust">
  <p:cSld name="2. Pealkiri ja alapealkiri - vesipildiga taus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4640"/>
            <a:ext cx="12192000" cy="6850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7"/>
          <p:cNvSpPr txBox="1"/>
          <p:nvPr>
            <p:ph type="title"/>
          </p:nvPr>
        </p:nvSpPr>
        <p:spPr>
          <a:xfrm>
            <a:off x="838200" y="3429001"/>
            <a:ext cx="10515600" cy="142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None/>
              <a:defRPr sz="24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type="body" idx="1"/>
          </p:nvPr>
        </p:nvSpPr>
        <p:spPr>
          <a:xfrm>
            <a:off x="838200" y="2008706"/>
            <a:ext cx="10515600" cy="142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type="body" idx="2"/>
          </p:nvPr>
        </p:nvSpPr>
        <p:spPr>
          <a:xfrm>
            <a:off x="4318000" y="6027738"/>
            <a:ext cx="35560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40932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Pealkiri ja alapealkiri - 45kraadine taust">
  <p:cSld name="3. Pealkiri ja alapealkiri - 45kraadine taus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8"/>
          <p:cNvSpPr txBox="1"/>
          <p:nvPr>
            <p:ph type="body" idx="1"/>
          </p:nvPr>
        </p:nvSpPr>
        <p:spPr>
          <a:xfrm>
            <a:off x="1065213" y="4157132"/>
            <a:ext cx="5767387" cy="14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type="body" idx="2"/>
          </p:nvPr>
        </p:nvSpPr>
        <p:spPr>
          <a:xfrm>
            <a:off x="1050215" y="2008706"/>
            <a:ext cx="5045785" cy="21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600"/>
              <a:buNone/>
              <a:defRPr sz="46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type="body" idx="3"/>
          </p:nvPr>
        </p:nvSpPr>
        <p:spPr>
          <a:xfrm>
            <a:off x="1055016" y="6027738"/>
            <a:ext cx="35560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" name="Google Shape;3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0215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foto, alapealkiri, tekst">
  <p:cSld name="4. foto, alapealkiri, teks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/>
          <p:nvPr>
            <p:ph type="body" idx="1"/>
          </p:nvPr>
        </p:nvSpPr>
        <p:spPr>
          <a:xfrm>
            <a:off x="1065229" y="0"/>
            <a:ext cx="43111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type="body" idx="2"/>
          </p:nvPr>
        </p:nvSpPr>
        <p:spPr>
          <a:xfrm>
            <a:off x="6113462" y="1997605"/>
            <a:ext cx="5070475" cy="143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type="body" idx="3"/>
          </p:nvPr>
        </p:nvSpPr>
        <p:spPr>
          <a:xfrm>
            <a:off x="6113462" y="3424844"/>
            <a:ext cx="5070475" cy="217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5732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Loetelu ja foto">
  <p:cSld name="5. Loetelu ja fot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body" idx="1"/>
          </p:nvPr>
        </p:nvSpPr>
        <p:spPr>
          <a:xfrm>
            <a:off x="1065229" y="0"/>
            <a:ext cx="43111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type="body" idx="2"/>
          </p:nvPr>
        </p:nvSpPr>
        <p:spPr>
          <a:xfrm>
            <a:off x="6113462" y="1972734"/>
            <a:ext cx="5070475" cy="435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61AA"/>
              </a:buClr>
              <a:buSzPts val="1800"/>
              <a:buFont typeface="Arial" panose="020B0604020202090204"/>
              <a:buChar char="•"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" name="Google Shape;43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5732" y="574862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ealkiri, loetelu ja joonis">
  <p:cSld name="6. Pealkiri, loetelu ja joonis">
    <p:bg>
      <p:bgPr>
        <a:solidFill>
          <a:srgbClr val="0061AA"/>
        </a:solid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670987" y="-2102178"/>
            <a:ext cx="74746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1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8" name="Google Shape;48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65953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Pealkiri, loetelu ja joonis">
  <p:cSld name="7. Pealkiri, loetelu ja joonis">
    <p:bg>
      <p:bgPr>
        <a:solidFill>
          <a:srgbClr val="0061AA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body" idx="1"/>
          </p:nvPr>
        </p:nvSpPr>
        <p:spPr>
          <a:xfrm>
            <a:off x="6105525" y="4148138"/>
            <a:ext cx="5770563" cy="215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type="body" idx="2"/>
          </p:nvPr>
        </p:nvSpPr>
        <p:spPr>
          <a:xfrm>
            <a:off x="6105525" y="2682814"/>
            <a:ext cx="5780088" cy="146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457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 b="1" i="0">
                <a:solidFill>
                  <a:schemeClr val="lt1"/>
                </a:solidFill>
                <a:latin typeface="Tinos" panose="02020603050405020304"/>
                <a:ea typeface="Tinos" panose="02020603050405020304"/>
                <a:cs typeface="Tinos" panose="02020603050405020304"/>
                <a:sym typeface="Tinos" panose="020206030504050203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2" name="Google Shape;52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745512" y="-1758746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5478" y="558548"/>
            <a:ext cx="3310135" cy="4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7" Type="http://schemas.openxmlformats.org/officeDocument/2006/relationships/theme" Target="../theme/theme1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521679" y="352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1AA"/>
              </a:buClr>
              <a:buSzPts val="3600"/>
              <a:buFont typeface="Times New Roman" panose="02020603050405020304"/>
              <a:buNone/>
              <a:defRPr sz="3600" b="0" i="0" u="none" strike="noStrike" cap="none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type="body" idx="1"/>
          </p:nvPr>
        </p:nvSpPr>
        <p:spPr>
          <a:xfrm>
            <a:off x="568719" y="2354538"/>
            <a:ext cx="10515600" cy="354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61AA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61AA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 panose="020B0604020202090204"/>
              <a:buChar char="•"/>
              <a:defRPr sz="1500" b="0" i="0" u="none" strike="noStrike" cap="none">
                <a:solidFill>
                  <a:schemeClr val="dk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2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hyperlink" Target="mailto:maarja.kungla@ut.ee" TargetMode="External"/><Relationship Id="rId3" Type="http://schemas.openxmlformats.org/officeDocument/2006/relationships/hyperlink" Target="mailto:ati.study@ut.ee" TargetMode="External"/><Relationship Id="rId2" Type="http://schemas.openxmlformats.org/officeDocument/2006/relationships/hyperlink" Target="mailto:unitartucs@ut.ee" TargetMode="External"/><Relationship Id="rId1" Type="http://schemas.openxmlformats.org/officeDocument/2006/relationships/hyperlink" Target="https://cs.ut.ee/e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"/>
          <p:cNvSpPr txBox="1"/>
          <p:nvPr>
            <p:ph type="body" idx="2"/>
          </p:nvPr>
        </p:nvSpPr>
        <p:spPr>
          <a:xfrm>
            <a:off x="632726" y="1983735"/>
            <a:ext cx="10515600" cy="250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t-EE" sz="4400" cap="none">
                <a:solidFill>
                  <a:schemeClr val="accent1"/>
                </a:solidFill>
              </a:rPr>
              <a:t>TERE TULEMAST</a:t>
            </a:r>
            <a:r>
              <a:rPr lang="et-EE" sz="4400">
                <a:solidFill>
                  <a:schemeClr val="accent1"/>
                </a:solidFill>
              </a:rPr>
              <a:t>!</a:t>
            </a:r>
            <a:endParaRPr lang="et-EE" sz="44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t-EE" sz="4400">
                <a:solidFill>
                  <a:schemeClr val="accent1"/>
                </a:solidFill>
              </a:rPr>
              <a:t>WELCOME!</a:t>
            </a:r>
            <a:endParaRPr lang="et-EE" sz="4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</a:pPr>
          </a:p>
        </p:txBody>
      </p:sp>
      <p:sp>
        <p:nvSpPr>
          <p:cNvPr id="249" name="Google Shape;249;p1"/>
          <p:cNvSpPr txBox="1"/>
          <p:nvPr/>
        </p:nvSpPr>
        <p:spPr>
          <a:xfrm>
            <a:off x="1235880" y="4716360"/>
            <a:ext cx="10515240" cy="155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61A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61A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 txBox="1"/>
          <p:nvPr>
            <p:ph type="body" idx="1"/>
          </p:nvPr>
        </p:nvSpPr>
        <p:spPr>
          <a:xfrm>
            <a:off x="1065213" y="1806575"/>
            <a:ext cx="10515600" cy="450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t-EE" sz="3200" b="1" cap="none"/>
              <a:t>1. MAIN CONTACTS</a:t>
            </a:r>
            <a:endParaRPr sz="3200" b="1" cap="none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t-EE" sz="3200" b="1" cap="none"/>
              <a:t>2. STUDY REGULATIONS</a:t>
            </a:r>
            <a:endParaRPr sz="3200" b="1" cap="none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t-EE" sz="3200" b="1" cap="none"/>
              <a:t>3. STUDY INFORMATION SYSTEM (SIS) </a:t>
            </a:r>
            <a:endParaRPr sz="3200" b="1" cap="none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t-EE" sz="3200" b="1" cap="none"/>
              <a:t>4. ADDITIONAL INFORMATION</a:t>
            </a:r>
            <a:endParaRPr sz="3200" b="1" cap="none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"/>
          <p:cNvSpPr txBox="1"/>
          <p:nvPr/>
        </p:nvSpPr>
        <p:spPr>
          <a:xfrm>
            <a:off x="912813" y="972018"/>
            <a:ext cx="375788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cap="none">
              <a:solidFill>
                <a:schemeClr val="dk1"/>
              </a:solidFill>
              <a:latin typeface="Carlito" panose="020F0502020204030204"/>
              <a:ea typeface="Carlito" panose="020F0502020204030204"/>
              <a:cs typeface="Carlito" panose="020F0502020204030204"/>
              <a:sym typeface="Carlito" panose="020F0502020204030204"/>
            </a:endParaRPr>
          </a:p>
        </p:txBody>
      </p:sp>
      <p:sp>
        <p:nvSpPr>
          <p:cNvPr id="261" name="Google Shape;261;p3"/>
          <p:cNvSpPr/>
          <p:nvPr/>
        </p:nvSpPr>
        <p:spPr>
          <a:xfrm>
            <a:off x="793087" y="966690"/>
            <a:ext cx="8249722" cy="6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200" b="1" cap="none">
                <a:solidFill>
                  <a:srgbClr val="0061AA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MAIN CONTACTS</a:t>
            </a:r>
            <a:endParaRPr sz="3200" b="1" cap="none">
              <a:solidFill>
                <a:srgbClr val="0061AA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2" name="Google Shape;262;p3"/>
          <p:cNvSpPr txBox="1"/>
          <p:nvPr/>
        </p:nvSpPr>
        <p:spPr>
          <a:xfrm>
            <a:off x="912960" y="1747080"/>
            <a:ext cx="10395360" cy="49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b="1" u="sng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hlinkClick r:id="rId1"/>
              </a:rPr>
              <a:t>Institute of Computer Science</a:t>
            </a:r>
            <a:r>
              <a:rPr lang="et-EE" sz="1800" b="1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(ICS) – Faculty of Science and Technology</a:t>
            </a:r>
            <a:endParaRPr sz="1800" b="1">
              <a:solidFill>
                <a:srgbClr val="2B2B2B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General mailing list: </a:t>
            </a:r>
            <a:r>
              <a:rPr lang="et-EE" sz="1800" u="sng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hlinkClick r:id="rId2"/>
              </a:rPr>
              <a:t>unitartucs@ut.ee</a:t>
            </a: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endParaRPr sz="1800">
              <a:solidFill>
                <a:srgbClr val="2B2B2B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B2B2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t-EE" sz="1800" b="1">
                <a:solidFill>
                  <a:srgbClr val="2B2B2B"/>
                </a:solidFill>
              </a:rPr>
              <a:t>Questions regarding study regulations:</a:t>
            </a: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endParaRPr sz="1800">
              <a:solidFill>
                <a:srgbClr val="2B2B2B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t-EE" sz="1800" u="sng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hlinkClick r:id="rId3"/>
              </a:rPr>
              <a:t>ati.study@ut.ee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-EE" sz="1800">
                <a:solidFill>
                  <a:schemeClr val="dk1"/>
                </a:solidFill>
              </a:rPr>
              <a:t>Academic Affairs Specialist Paula Luks, paula.luks</a:t>
            </a:r>
            <a:r>
              <a:rPr lang="et-EE" sz="1800" u="sng">
                <a:solidFill>
                  <a:schemeClr val="dk1"/>
                </a:solidFill>
                <a:hlinkClick r:id="rId4"/>
              </a:rPr>
              <a:t>@ut.ee</a:t>
            </a:r>
            <a:r>
              <a:rPr lang="et-EE" sz="1800">
                <a:solidFill>
                  <a:schemeClr val="dk1"/>
                </a:solidFill>
              </a:rPr>
              <a:t>, phone 737 5864</a:t>
            </a: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</a:t>
            </a:r>
            <a:endParaRPr lang="et-EE" sz="1800">
              <a:solidFill>
                <a:srgbClr val="2B2B2B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ICS Student Counselling: Delta Centre, Narva mnt 18, room 3002 (third floor)</a:t>
            </a:r>
            <a:br>
              <a:rPr lang="et-EE" sz="1800">
                <a:solidFill>
                  <a:schemeClr val="dk1"/>
                </a:solidFill>
              </a:rPr>
            </a:br>
            <a:r>
              <a:rPr lang="et-EE" sz="1800">
                <a:solidFill>
                  <a:srgbClr val="2B2B2B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Opening hours: Monday-Friday, 9:00-12:30 and 13:30-16:00</a:t>
            </a:r>
            <a:endParaRPr sz="1800">
              <a:solidFill>
                <a:srgbClr val="2B2B2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B2B2B"/>
              </a:solidFill>
            </a:endParaRPr>
          </a:p>
        </p:txBody>
      </p:sp>
      <p:pic>
        <p:nvPicPr>
          <p:cNvPr id="263" name="Google Shape;263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496825" y="3523750"/>
            <a:ext cx="1042351" cy="1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>
            <p:ph type="body" idx="2"/>
          </p:nvPr>
        </p:nvSpPr>
        <p:spPr>
          <a:xfrm>
            <a:off x="2366024" y="1393566"/>
            <a:ext cx="7280956" cy="40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</a:p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t-EE" sz="4400">
                <a:solidFill>
                  <a:schemeClr val="accent1"/>
                </a:solidFill>
              </a:rPr>
              <a:t>AITÄH!</a:t>
            </a:r>
            <a:endParaRPr lang="et-EE" sz="44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t-EE" sz="4400">
                <a:solidFill>
                  <a:schemeClr val="accent1"/>
                </a:solidFill>
              </a:rPr>
              <a:t>THANK  YOU!</a:t>
            </a:r>
            <a:endParaRPr lang="et-EE" sz="44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</a:p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Mix">
  <a:themeElements>
    <a:clrScheme name="Custom 1">
      <a:dk1>
        <a:srgbClr val="2B2B2B"/>
      </a:dk1>
      <a:lt1>
        <a:srgbClr val="FFFFFF"/>
      </a:lt1>
      <a:dk2>
        <a:srgbClr val="505050"/>
      </a:dk2>
      <a:lt2>
        <a:srgbClr val="F2F2F2"/>
      </a:lt2>
      <a:accent1>
        <a:srgbClr val="0061AA"/>
      </a:accent1>
      <a:accent2>
        <a:srgbClr val="8B0304"/>
      </a:accent2>
      <a:accent3>
        <a:srgbClr val="F04E23"/>
      </a:accent3>
      <a:accent4>
        <a:srgbClr val="004282"/>
      </a:accent4>
      <a:accent5>
        <a:srgbClr val="009AC6"/>
      </a:accent5>
      <a:accent6>
        <a:srgbClr val="FFB900"/>
      </a:accent6>
      <a:hlink>
        <a:srgbClr val="0078D7"/>
      </a:hlink>
      <a:folHlink>
        <a:srgbClr val="4DB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WPS 文字</Application>
  <PresentationFormat/>
  <Paragraphs>28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0" baseType="lpstr">
      <vt:lpstr>Arial</vt:lpstr>
      <vt:lpstr>宋体</vt:lpstr>
      <vt:lpstr>Wingdings</vt:lpstr>
      <vt:lpstr>Arial</vt:lpstr>
      <vt:lpstr>Times New Roman</vt:lpstr>
      <vt:lpstr>Quattrocento Sans</vt:lpstr>
      <vt:lpstr>Tinos</vt:lpstr>
      <vt:lpstr>Calibri</vt:lpstr>
      <vt:lpstr>Helvetica Neue</vt:lpstr>
      <vt:lpstr>Carlito</vt:lpstr>
      <vt:lpstr>微软雅黑</vt:lpstr>
      <vt:lpstr>汉仪旗黑</vt:lpstr>
      <vt:lpstr>宋体</vt:lpstr>
      <vt:lpstr>Arial Unicode MS</vt:lpstr>
      <vt:lpstr>汉仪书宋二KW</vt:lpstr>
      <vt:lpstr>Office Mix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</dc:creator>
  <cp:lastModifiedBy>阿桑奇的猫</cp:lastModifiedBy>
  <cp:revision>1</cp:revision>
  <dcterms:created xsi:type="dcterms:W3CDTF">2023-11-16T17:54:51Z</dcterms:created>
  <dcterms:modified xsi:type="dcterms:W3CDTF">2023-11-16T17:54:51Z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DA670AA9D1EFC5876B57566529A3576B_42</vt:lpwstr>
  </property>
  <property fmtid="{D5CDD505-2E9C-101B-9397-08002B2CF9AE}" pid="3" name="KSOProductBuildVer">
    <vt:lpwstr>2052-6.2.2.8394</vt:lpwstr>
  </property>
</Properties>
</file>